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57" r:id="rId2"/>
    <p:sldId id="285" r:id="rId3"/>
    <p:sldId id="276" r:id="rId4"/>
    <p:sldId id="282" r:id="rId5"/>
    <p:sldId id="283" r:id="rId6"/>
    <p:sldId id="277" r:id="rId7"/>
    <p:sldId id="272" r:id="rId8"/>
    <p:sldId id="278" r:id="rId9"/>
    <p:sldId id="279" r:id="rId10"/>
    <p:sldId id="280" r:id="rId11"/>
    <p:sldId id="281" r:id="rId12"/>
    <p:sldId id="284" r:id="rId13"/>
    <p:sldId id="273" r:id="rId14"/>
    <p:sldId id="286" r:id="rId15"/>
    <p:sldId id="287" r:id="rId16"/>
    <p:sldId id="274" r:id="rId17"/>
    <p:sldId id="271" r:id="rId18"/>
  </p:sldIdLst>
  <p:sldSz cx="12192000" cy="6858000"/>
  <p:notesSz cx="6858000" cy="9144000"/>
  <p:defaultTextStyle>
    <a:defPPr rtl="0"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9911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lapa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  <a:effectLst/>
                <a:latin typeface="+mj-lt"/>
              </a:rPr>
              <a:t>Novadi</a:t>
            </a:r>
            <a:r>
              <a:rPr lang="lv-LV" b="1">
                <a:solidFill>
                  <a:schemeClr val="tx1"/>
                </a:solidFill>
                <a:effectLst/>
                <a:latin typeface="+mj-lt"/>
              </a:rPr>
              <a:t>  (33)</a:t>
            </a:r>
            <a:endParaRPr lang="en-US" b="1">
              <a:solidFill>
                <a:schemeClr val="tx1"/>
              </a:solidFill>
              <a:effectLst/>
              <a:latin typeface="+mj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tx1"/>
              </a:solidFill>
              <a:effectLst/>
              <a:latin typeface="+mj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Lapa1!$B$1</c:f>
              <c:strCache>
                <c:ptCount val="1"/>
                <c:pt idx="0">
                  <c:v>Novadi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Lapa1!$A$2:$A$6</c:f>
              <c:strCache>
                <c:ptCount val="5"/>
                <c:pt idx="0">
                  <c:v>Vidzeme</c:v>
                </c:pt>
                <c:pt idx="1">
                  <c:v>Latgale</c:v>
                </c:pt>
                <c:pt idx="2">
                  <c:v>Kurzeme</c:v>
                </c:pt>
                <c:pt idx="3">
                  <c:v>Zemgale</c:v>
                </c:pt>
                <c:pt idx="4">
                  <c:v>Rīga, Jūrmala</c:v>
                </c:pt>
              </c:strCache>
            </c:strRef>
          </c:cat>
          <c:val>
            <c:numRef>
              <c:f>Lapa1!$B$2:$B$6</c:f>
              <c:numCache>
                <c:formatCode>General</c:formatCode>
                <c:ptCount val="5"/>
                <c:pt idx="0">
                  <c:v>15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F0C446-01D4-4D05-8E1E-87717F4C3F9F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889291BD-AAD8-4756-ADE0-BFECD7A8EB51}">
      <dgm:prSet phldrT="[Teksts]" custT="1"/>
      <dgm:spPr/>
      <dgm:t>
        <a:bodyPr/>
        <a:lstStyle/>
        <a:p>
          <a:r>
            <a:rPr lang="lv-LV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Izglītojamais ar speciālām vajadzībām</a:t>
          </a:r>
          <a:endParaRPr lang="lv-LV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6B409D-3034-4ECC-B3C5-4494F815C456}" type="parTrans" cxnId="{989F30FC-F786-4BBD-82F5-3365353C2407}">
      <dgm:prSet/>
      <dgm:spPr/>
      <dgm:t>
        <a:bodyPr/>
        <a:lstStyle/>
        <a:p>
          <a:endParaRPr lang="lv-LV"/>
        </a:p>
      </dgm:t>
    </dgm:pt>
    <dgm:pt modelId="{E57CF25B-09A7-4556-8D53-DEDF6FC4FD1B}" type="sibTrans" cxnId="{989F30FC-F786-4BBD-82F5-3365353C2407}">
      <dgm:prSet/>
      <dgm:spPr/>
      <dgm:t>
        <a:bodyPr/>
        <a:lstStyle/>
        <a:p>
          <a:endParaRPr lang="lv-LV"/>
        </a:p>
      </dgm:t>
    </dgm:pt>
    <dgm:pt modelId="{A012B91A-6F2F-497A-91C7-E08A4573B3D8}">
      <dgm:prSet phldrT="[Teksts]" custT="1"/>
      <dgm:spPr/>
      <dgm:t>
        <a:bodyPr/>
        <a:lstStyle/>
        <a:p>
          <a:r>
            <a:rPr lang="lv-LV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Personas ar invaliditāti</a:t>
          </a:r>
          <a:endParaRPr lang="lv-LV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021156-285A-4798-A5D1-7830DD84EE65}" type="parTrans" cxnId="{ACB9DC72-3071-41B7-BE45-88CAE9B2840D}">
      <dgm:prSet/>
      <dgm:spPr/>
      <dgm:t>
        <a:bodyPr/>
        <a:lstStyle/>
        <a:p>
          <a:endParaRPr lang="lv-LV"/>
        </a:p>
      </dgm:t>
    </dgm:pt>
    <dgm:pt modelId="{C72721F8-5CDB-4A80-88A9-982E8CFEA273}" type="sibTrans" cxnId="{ACB9DC72-3071-41B7-BE45-88CAE9B2840D}">
      <dgm:prSet/>
      <dgm:spPr/>
      <dgm:t>
        <a:bodyPr/>
        <a:lstStyle/>
        <a:p>
          <a:endParaRPr lang="lv-LV"/>
        </a:p>
      </dgm:t>
    </dgm:pt>
    <dgm:pt modelId="{6BD29496-C8D2-4F60-B362-CA14844B1C35}">
      <dgm:prSet phldrT="[Teksts]" custT="1"/>
      <dgm:spPr/>
      <dgm:t>
        <a:bodyPr/>
        <a:lstStyle/>
        <a:p>
          <a:r>
            <a:rPr lang="lv-LV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Personas, kurām ir attīstības, uzvedības, psihiskie traucējumi, bet nav invaliditātes </a:t>
          </a:r>
          <a:endParaRPr lang="lv-LV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4242B9-2256-4CBE-B856-43A2AFB48EDD}" type="parTrans" cxnId="{4087C519-7188-4070-8E16-C21EA7E3387F}">
      <dgm:prSet/>
      <dgm:spPr/>
      <dgm:t>
        <a:bodyPr/>
        <a:lstStyle/>
        <a:p>
          <a:endParaRPr lang="lv-LV"/>
        </a:p>
      </dgm:t>
    </dgm:pt>
    <dgm:pt modelId="{50839E42-B4E8-4397-81D7-367C33AAFA5C}" type="sibTrans" cxnId="{4087C519-7188-4070-8E16-C21EA7E3387F}">
      <dgm:prSet/>
      <dgm:spPr/>
      <dgm:t>
        <a:bodyPr/>
        <a:lstStyle/>
        <a:p>
          <a:endParaRPr lang="lv-LV"/>
        </a:p>
      </dgm:t>
    </dgm:pt>
    <dgm:pt modelId="{C85F2B1F-C830-4C35-A277-D2A5C569BC9B}" type="pres">
      <dgm:prSet presAssocID="{06F0C446-01D4-4D05-8E1E-87717F4C3F9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lv-LV"/>
        </a:p>
      </dgm:t>
    </dgm:pt>
    <dgm:pt modelId="{7AA72A2C-78AC-42A3-A3D1-4AB7571CCFA3}" type="pres">
      <dgm:prSet presAssocID="{889291BD-AAD8-4756-ADE0-BFECD7A8EB51}" presName="hierRoot1" presStyleCnt="0"/>
      <dgm:spPr/>
    </dgm:pt>
    <dgm:pt modelId="{B59A7E0D-AEC7-455D-9A3C-934DD404F1FA}" type="pres">
      <dgm:prSet presAssocID="{889291BD-AAD8-4756-ADE0-BFECD7A8EB51}" presName="composite" presStyleCnt="0"/>
      <dgm:spPr/>
    </dgm:pt>
    <dgm:pt modelId="{F139DB45-53AD-42F5-9B8E-32D1BE9FEB1D}" type="pres">
      <dgm:prSet presAssocID="{889291BD-AAD8-4756-ADE0-BFECD7A8EB51}" presName="background" presStyleLbl="node0" presStyleIdx="0" presStyleCnt="1"/>
      <dgm:spPr/>
    </dgm:pt>
    <dgm:pt modelId="{EAA1CA13-9A53-4F34-81D4-370128235EE7}" type="pres">
      <dgm:prSet presAssocID="{889291BD-AAD8-4756-ADE0-BFECD7A8EB51}" presName="text" presStyleLbl="fgAcc0" presStyleIdx="0" presStyleCnt="1" custScaleX="224863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7E3DBA75-5DA1-40E6-A6C2-AFD151EC545B}" type="pres">
      <dgm:prSet presAssocID="{889291BD-AAD8-4756-ADE0-BFECD7A8EB51}" presName="hierChild2" presStyleCnt="0"/>
      <dgm:spPr/>
    </dgm:pt>
    <dgm:pt modelId="{D9BCFA78-F8A1-45EE-AE84-608851AF23AA}" type="pres">
      <dgm:prSet presAssocID="{BC021156-285A-4798-A5D1-7830DD84EE65}" presName="Name10" presStyleLbl="parChTrans1D2" presStyleIdx="0" presStyleCnt="2"/>
      <dgm:spPr/>
      <dgm:t>
        <a:bodyPr/>
        <a:lstStyle/>
        <a:p>
          <a:endParaRPr lang="lv-LV"/>
        </a:p>
      </dgm:t>
    </dgm:pt>
    <dgm:pt modelId="{A7A16B81-DD4B-4347-AEF1-33F405DE030D}" type="pres">
      <dgm:prSet presAssocID="{A012B91A-6F2F-497A-91C7-E08A4573B3D8}" presName="hierRoot2" presStyleCnt="0"/>
      <dgm:spPr/>
    </dgm:pt>
    <dgm:pt modelId="{F94AA240-8FCD-4460-9DF0-FE86821D96F3}" type="pres">
      <dgm:prSet presAssocID="{A012B91A-6F2F-497A-91C7-E08A4573B3D8}" presName="composite2" presStyleCnt="0"/>
      <dgm:spPr/>
    </dgm:pt>
    <dgm:pt modelId="{A1593027-DC3D-4B78-9E0A-16436539261D}" type="pres">
      <dgm:prSet presAssocID="{A012B91A-6F2F-497A-91C7-E08A4573B3D8}" presName="background2" presStyleLbl="node2" presStyleIdx="0" presStyleCnt="2"/>
      <dgm:spPr/>
    </dgm:pt>
    <dgm:pt modelId="{54E5B1F4-308F-4E95-BA33-76D48A0FF5EC}" type="pres">
      <dgm:prSet presAssocID="{A012B91A-6F2F-497A-91C7-E08A4573B3D8}" presName="text2" presStyleLbl="fgAcc2" presStyleIdx="0" presStyleCnt="2" custScaleX="154318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88187CE9-BF04-4A23-B441-1996DE34D3CF}" type="pres">
      <dgm:prSet presAssocID="{A012B91A-6F2F-497A-91C7-E08A4573B3D8}" presName="hierChild3" presStyleCnt="0"/>
      <dgm:spPr/>
    </dgm:pt>
    <dgm:pt modelId="{AC8EAECB-C530-41B2-80C3-10A378F3C089}" type="pres">
      <dgm:prSet presAssocID="{044242B9-2256-4CBE-B856-43A2AFB48EDD}" presName="Name10" presStyleLbl="parChTrans1D2" presStyleIdx="1" presStyleCnt="2"/>
      <dgm:spPr/>
      <dgm:t>
        <a:bodyPr/>
        <a:lstStyle/>
        <a:p>
          <a:endParaRPr lang="lv-LV"/>
        </a:p>
      </dgm:t>
    </dgm:pt>
    <dgm:pt modelId="{1EB82604-E463-49B1-AC25-8098BB795F47}" type="pres">
      <dgm:prSet presAssocID="{6BD29496-C8D2-4F60-B362-CA14844B1C35}" presName="hierRoot2" presStyleCnt="0"/>
      <dgm:spPr/>
    </dgm:pt>
    <dgm:pt modelId="{48D88D9A-936B-4C71-B771-A9A165AD4F22}" type="pres">
      <dgm:prSet presAssocID="{6BD29496-C8D2-4F60-B362-CA14844B1C35}" presName="composite2" presStyleCnt="0"/>
      <dgm:spPr/>
    </dgm:pt>
    <dgm:pt modelId="{5FD5CFE0-65B2-4CA5-9E7E-14BA4537137D}" type="pres">
      <dgm:prSet presAssocID="{6BD29496-C8D2-4F60-B362-CA14844B1C35}" presName="background2" presStyleLbl="node2" presStyleIdx="1" presStyleCnt="2"/>
      <dgm:spPr/>
    </dgm:pt>
    <dgm:pt modelId="{71154F49-C35A-4606-B059-F67D3426BA62}" type="pres">
      <dgm:prSet presAssocID="{6BD29496-C8D2-4F60-B362-CA14844B1C35}" presName="text2" presStyleLbl="fgAcc2" presStyleIdx="1" presStyleCnt="2" custScaleX="230019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66107640-F530-4EF2-929C-E3B47AB1C9EF}" type="pres">
      <dgm:prSet presAssocID="{6BD29496-C8D2-4F60-B362-CA14844B1C35}" presName="hierChild3" presStyleCnt="0"/>
      <dgm:spPr/>
    </dgm:pt>
  </dgm:ptLst>
  <dgm:cxnLst>
    <dgm:cxn modelId="{4B1B3D8F-31F6-410A-9DC7-895E4B3197BC}" type="presOf" srcId="{889291BD-AAD8-4756-ADE0-BFECD7A8EB51}" destId="{EAA1CA13-9A53-4F34-81D4-370128235EE7}" srcOrd="0" destOrd="0" presId="urn:microsoft.com/office/officeart/2005/8/layout/hierarchy1"/>
    <dgm:cxn modelId="{4087C519-7188-4070-8E16-C21EA7E3387F}" srcId="{889291BD-AAD8-4756-ADE0-BFECD7A8EB51}" destId="{6BD29496-C8D2-4F60-B362-CA14844B1C35}" srcOrd="1" destOrd="0" parTransId="{044242B9-2256-4CBE-B856-43A2AFB48EDD}" sibTransId="{50839E42-B4E8-4397-81D7-367C33AAFA5C}"/>
    <dgm:cxn modelId="{23EB9098-2795-4211-B4ED-7C1C30FA8BCC}" type="presOf" srcId="{6BD29496-C8D2-4F60-B362-CA14844B1C35}" destId="{71154F49-C35A-4606-B059-F67D3426BA62}" srcOrd="0" destOrd="0" presId="urn:microsoft.com/office/officeart/2005/8/layout/hierarchy1"/>
    <dgm:cxn modelId="{CF04D6C2-8530-4F79-8D04-5CD98C33EF33}" type="presOf" srcId="{044242B9-2256-4CBE-B856-43A2AFB48EDD}" destId="{AC8EAECB-C530-41B2-80C3-10A378F3C089}" srcOrd="0" destOrd="0" presId="urn:microsoft.com/office/officeart/2005/8/layout/hierarchy1"/>
    <dgm:cxn modelId="{F207BBB3-DD7B-402E-806E-A4941697DED4}" type="presOf" srcId="{06F0C446-01D4-4D05-8E1E-87717F4C3F9F}" destId="{C85F2B1F-C830-4C35-A277-D2A5C569BC9B}" srcOrd="0" destOrd="0" presId="urn:microsoft.com/office/officeart/2005/8/layout/hierarchy1"/>
    <dgm:cxn modelId="{ACB9DC72-3071-41B7-BE45-88CAE9B2840D}" srcId="{889291BD-AAD8-4756-ADE0-BFECD7A8EB51}" destId="{A012B91A-6F2F-497A-91C7-E08A4573B3D8}" srcOrd="0" destOrd="0" parTransId="{BC021156-285A-4798-A5D1-7830DD84EE65}" sibTransId="{C72721F8-5CDB-4A80-88A9-982E8CFEA273}"/>
    <dgm:cxn modelId="{613F96A7-4506-4FFA-B303-79BA37B4BB62}" type="presOf" srcId="{BC021156-285A-4798-A5D1-7830DD84EE65}" destId="{D9BCFA78-F8A1-45EE-AE84-608851AF23AA}" srcOrd="0" destOrd="0" presId="urn:microsoft.com/office/officeart/2005/8/layout/hierarchy1"/>
    <dgm:cxn modelId="{54DBBECB-B459-4A5B-8541-8AA64BD8DEAD}" type="presOf" srcId="{A012B91A-6F2F-497A-91C7-E08A4573B3D8}" destId="{54E5B1F4-308F-4E95-BA33-76D48A0FF5EC}" srcOrd="0" destOrd="0" presId="urn:microsoft.com/office/officeart/2005/8/layout/hierarchy1"/>
    <dgm:cxn modelId="{989F30FC-F786-4BBD-82F5-3365353C2407}" srcId="{06F0C446-01D4-4D05-8E1E-87717F4C3F9F}" destId="{889291BD-AAD8-4756-ADE0-BFECD7A8EB51}" srcOrd="0" destOrd="0" parTransId="{F06B409D-3034-4ECC-B3C5-4494F815C456}" sibTransId="{E57CF25B-09A7-4556-8D53-DEDF6FC4FD1B}"/>
    <dgm:cxn modelId="{9DB61C42-053F-459A-8AA5-8822CF9DD565}" type="presParOf" srcId="{C85F2B1F-C830-4C35-A277-D2A5C569BC9B}" destId="{7AA72A2C-78AC-42A3-A3D1-4AB7571CCFA3}" srcOrd="0" destOrd="0" presId="urn:microsoft.com/office/officeart/2005/8/layout/hierarchy1"/>
    <dgm:cxn modelId="{A7739C44-5B8C-4345-AED8-11E09952888D}" type="presParOf" srcId="{7AA72A2C-78AC-42A3-A3D1-4AB7571CCFA3}" destId="{B59A7E0D-AEC7-455D-9A3C-934DD404F1FA}" srcOrd="0" destOrd="0" presId="urn:microsoft.com/office/officeart/2005/8/layout/hierarchy1"/>
    <dgm:cxn modelId="{70C52F47-C66D-4DB3-8272-F2BFBA1875FF}" type="presParOf" srcId="{B59A7E0D-AEC7-455D-9A3C-934DD404F1FA}" destId="{F139DB45-53AD-42F5-9B8E-32D1BE9FEB1D}" srcOrd="0" destOrd="0" presId="urn:microsoft.com/office/officeart/2005/8/layout/hierarchy1"/>
    <dgm:cxn modelId="{14E78B2D-570C-4554-A720-900A012F00EA}" type="presParOf" srcId="{B59A7E0D-AEC7-455D-9A3C-934DD404F1FA}" destId="{EAA1CA13-9A53-4F34-81D4-370128235EE7}" srcOrd="1" destOrd="0" presId="urn:microsoft.com/office/officeart/2005/8/layout/hierarchy1"/>
    <dgm:cxn modelId="{CFC202BF-FA0D-4F62-A5E7-DB159F813435}" type="presParOf" srcId="{7AA72A2C-78AC-42A3-A3D1-4AB7571CCFA3}" destId="{7E3DBA75-5DA1-40E6-A6C2-AFD151EC545B}" srcOrd="1" destOrd="0" presId="urn:microsoft.com/office/officeart/2005/8/layout/hierarchy1"/>
    <dgm:cxn modelId="{8E4442F2-C52C-427C-97B7-0A09E1CC2C3A}" type="presParOf" srcId="{7E3DBA75-5DA1-40E6-A6C2-AFD151EC545B}" destId="{D9BCFA78-F8A1-45EE-AE84-608851AF23AA}" srcOrd="0" destOrd="0" presId="urn:microsoft.com/office/officeart/2005/8/layout/hierarchy1"/>
    <dgm:cxn modelId="{6C77AD12-DAA1-43D9-90A4-608B43BAB2DE}" type="presParOf" srcId="{7E3DBA75-5DA1-40E6-A6C2-AFD151EC545B}" destId="{A7A16B81-DD4B-4347-AEF1-33F405DE030D}" srcOrd="1" destOrd="0" presId="urn:microsoft.com/office/officeart/2005/8/layout/hierarchy1"/>
    <dgm:cxn modelId="{408EDF7A-26D2-4908-BC8A-9962C94B67C0}" type="presParOf" srcId="{A7A16B81-DD4B-4347-AEF1-33F405DE030D}" destId="{F94AA240-8FCD-4460-9DF0-FE86821D96F3}" srcOrd="0" destOrd="0" presId="urn:microsoft.com/office/officeart/2005/8/layout/hierarchy1"/>
    <dgm:cxn modelId="{9DFD5A14-2878-43BB-958C-853B3458B61F}" type="presParOf" srcId="{F94AA240-8FCD-4460-9DF0-FE86821D96F3}" destId="{A1593027-DC3D-4B78-9E0A-16436539261D}" srcOrd="0" destOrd="0" presId="urn:microsoft.com/office/officeart/2005/8/layout/hierarchy1"/>
    <dgm:cxn modelId="{3ABD0551-E75D-4586-AD01-EF4851267807}" type="presParOf" srcId="{F94AA240-8FCD-4460-9DF0-FE86821D96F3}" destId="{54E5B1F4-308F-4E95-BA33-76D48A0FF5EC}" srcOrd="1" destOrd="0" presId="urn:microsoft.com/office/officeart/2005/8/layout/hierarchy1"/>
    <dgm:cxn modelId="{5F2DC885-91A2-4220-9E94-8A546B4F4815}" type="presParOf" srcId="{A7A16B81-DD4B-4347-AEF1-33F405DE030D}" destId="{88187CE9-BF04-4A23-B441-1996DE34D3CF}" srcOrd="1" destOrd="0" presId="urn:microsoft.com/office/officeart/2005/8/layout/hierarchy1"/>
    <dgm:cxn modelId="{9241BFFA-DB32-4E43-B034-EB9DBC84DB3E}" type="presParOf" srcId="{7E3DBA75-5DA1-40E6-A6C2-AFD151EC545B}" destId="{AC8EAECB-C530-41B2-80C3-10A378F3C089}" srcOrd="2" destOrd="0" presId="urn:microsoft.com/office/officeart/2005/8/layout/hierarchy1"/>
    <dgm:cxn modelId="{DBB92D3E-B86E-4084-99AF-72C7ADF75446}" type="presParOf" srcId="{7E3DBA75-5DA1-40E6-A6C2-AFD151EC545B}" destId="{1EB82604-E463-49B1-AC25-8098BB795F47}" srcOrd="3" destOrd="0" presId="urn:microsoft.com/office/officeart/2005/8/layout/hierarchy1"/>
    <dgm:cxn modelId="{4F8A0385-468B-4AB0-9A3D-1FA5091392C0}" type="presParOf" srcId="{1EB82604-E463-49B1-AC25-8098BB795F47}" destId="{48D88D9A-936B-4C71-B771-A9A165AD4F22}" srcOrd="0" destOrd="0" presId="urn:microsoft.com/office/officeart/2005/8/layout/hierarchy1"/>
    <dgm:cxn modelId="{73485957-D67D-4A60-B9A2-9F4C5FA6DC97}" type="presParOf" srcId="{48D88D9A-936B-4C71-B771-A9A165AD4F22}" destId="{5FD5CFE0-65B2-4CA5-9E7E-14BA4537137D}" srcOrd="0" destOrd="0" presId="urn:microsoft.com/office/officeart/2005/8/layout/hierarchy1"/>
    <dgm:cxn modelId="{55D5BCD1-8742-44B6-8F3A-4E5ADBBF819A}" type="presParOf" srcId="{48D88D9A-936B-4C71-B771-A9A165AD4F22}" destId="{71154F49-C35A-4606-B059-F67D3426BA62}" srcOrd="1" destOrd="0" presId="urn:microsoft.com/office/officeart/2005/8/layout/hierarchy1"/>
    <dgm:cxn modelId="{E92E375D-DBEB-4C04-9AB9-4948BA2BB571}" type="presParOf" srcId="{1EB82604-E463-49B1-AC25-8098BB795F47}" destId="{66107640-F530-4EF2-929C-E3B47AB1C9E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EAECB-C530-41B2-80C3-10A378F3C089}">
      <dsp:nvSpPr>
        <dsp:cNvPr id="0" name=""/>
        <dsp:cNvSpPr/>
      </dsp:nvSpPr>
      <dsp:spPr>
        <a:xfrm>
          <a:off x="5475427" y="1648261"/>
          <a:ext cx="2288820" cy="754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913"/>
              </a:lnTo>
              <a:lnTo>
                <a:pt x="2288820" y="513913"/>
              </a:lnTo>
              <a:lnTo>
                <a:pt x="2288820" y="75412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BCFA78-F8A1-45EE-AE84-608851AF23AA}">
      <dsp:nvSpPr>
        <dsp:cNvPr id="0" name=""/>
        <dsp:cNvSpPr/>
      </dsp:nvSpPr>
      <dsp:spPr>
        <a:xfrm>
          <a:off x="2205153" y="1648261"/>
          <a:ext cx="3270274" cy="754123"/>
        </a:xfrm>
        <a:custGeom>
          <a:avLst/>
          <a:gdLst/>
          <a:ahLst/>
          <a:cxnLst/>
          <a:rect l="0" t="0" r="0" b="0"/>
          <a:pathLst>
            <a:path>
              <a:moveTo>
                <a:pt x="3270274" y="0"/>
              </a:moveTo>
              <a:lnTo>
                <a:pt x="3270274" y="513913"/>
              </a:lnTo>
              <a:lnTo>
                <a:pt x="0" y="513913"/>
              </a:lnTo>
              <a:lnTo>
                <a:pt x="0" y="75412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9DB45-53AD-42F5-9B8E-32D1BE9FEB1D}">
      <dsp:nvSpPr>
        <dsp:cNvPr id="0" name=""/>
        <dsp:cNvSpPr/>
      </dsp:nvSpPr>
      <dsp:spPr>
        <a:xfrm>
          <a:off x="2560108" y="1723"/>
          <a:ext cx="5830638" cy="16465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CA13-9A53-4F34-81D4-370128235EE7}">
      <dsp:nvSpPr>
        <dsp:cNvPr id="0" name=""/>
        <dsp:cNvSpPr/>
      </dsp:nvSpPr>
      <dsp:spPr>
        <a:xfrm>
          <a:off x="2848216" y="275426"/>
          <a:ext cx="5830638" cy="1646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Izglītojamais ar speciālām vajadzībām</a:t>
          </a:r>
          <a:endParaRPr lang="lv-LV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96441" y="323651"/>
        <a:ext cx="5734188" cy="1550088"/>
      </dsp:txXfrm>
    </dsp:sp>
    <dsp:sp modelId="{A1593027-DC3D-4B78-9E0A-16436539261D}">
      <dsp:nvSpPr>
        <dsp:cNvPr id="0" name=""/>
        <dsp:cNvSpPr/>
      </dsp:nvSpPr>
      <dsp:spPr>
        <a:xfrm>
          <a:off x="204440" y="2402385"/>
          <a:ext cx="4001425" cy="16465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E5B1F4-308F-4E95-BA33-76D48A0FF5EC}">
      <dsp:nvSpPr>
        <dsp:cNvPr id="0" name=""/>
        <dsp:cNvSpPr/>
      </dsp:nvSpPr>
      <dsp:spPr>
        <a:xfrm>
          <a:off x="492548" y="2676088"/>
          <a:ext cx="4001425" cy="1646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Personas ar invaliditāti</a:t>
          </a:r>
          <a:endParaRPr lang="lv-LV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0773" y="2724313"/>
        <a:ext cx="3904975" cy="1550088"/>
      </dsp:txXfrm>
    </dsp:sp>
    <dsp:sp modelId="{5FD5CFE0-65B2-4CA5-9E7E-14BA4537137D}">
      <dsp:nvSpPr>
        <dsp:cNvPr id="0" name=""/>
        <dsp:cNvSpPr/>
      </dsp:nvSpPr>
      <dsp:spPr>
        <a:xfrm>
          <a:off x="4782082" y="2402385"/>
          <a:ext cx="5964332" cy="16465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154F49-C35A-4606-B059-F67D3426BA62}">
      <dsp:nvSpPr>
        <dsp:cNvPr id="0" name=""/>
        <dsp:cNvSpPr/>
      </dsp:nvSpPr>
      <dsp:spPr>
        <a:xfrm>
          <a:off x="5070190" y="2676088"/>
          <a:ext cx="5964332" cy="1646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Personas, kurām ir attīstības, uzvedības, psihiskie traucējumi, bet nav invaliditātes </a:t>
          </a:r>
          <a:endParaRPr lang="lv-LV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8415" y="2724313"/>
        <a:ext cx="5867882" cy="1550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v-LV" dirty="0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090DAA8-B78C-451B-9594-63BBE829FBA7}" type="datetime1">
              <a:rPr lang="lv-LV" smtClean="0"/>
              <a:t>02.08.2021</a:t>
            </a:fld>
            <a:endParaRPr lang="lv-LV" dirty="0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v-LV" dirty="0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v-LV" noProof="0" dirty="0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5ACFA-8BF5-4ADE-95F9-5E479FA5D2CE}" type="datetime1">
              <a:rPr lang="lv-LV" smtClean="0"/>
              <a:pPr/>
              <a:t>02.08.2021</a:t>
            </a:fld>
            <a:endParaRPr lang="lv-LV" dirty="0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v-LV" noProof="0" dirty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v-LV" noProof="0" dirty="0"/>
              <a:t>Noklikšķiniet, lai rediģētu šablona tekstu stilus</a:t>
            </a:r>
          </a:p>
          <a:p>
            <a:pPr lvl="1" rtl="0"/>
            <a:r>
              <a:rPr lang="lv-LV" noProof="0" dirty="0"/>
              <a:t>Otrais līmenis</a:t>
            </a:r>
          </a:p>
          <a:p>
            <a:pPr lvl="2" rtl="0"/>
            <a:r>
              <a:rPr lang="lv-LV" noProof="0" dirty="0"/>
              <a:t>Trešais līmenis</a:t>
            </a:r>
          </a:p>
          <a:p>
            <a:pPr lvl="3" rtl="0"/>
            <a:r>
              <a:rPr lang="lv-LV" noProof="0" dirty="0"/>
              <a:t>Ceturtais līmenis</a:t>
            </a:r>
          </a:p>
          <a:p>
            <a:pPr lvl="4" rtl="0"/>
            <a:r>
              <a:rPr lang="lv-LV" noProof="0" dirty="0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v-LV" noProof="0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lv-LV" smtClean="0"/>
              <a:t>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lv-LV" dirty="0"/>
              <a:t>Kādu ieguvumu prezentācija sniegs auditorijai. Pieaugušie apmācības dalībnieki ir vairāk ieinteresēti par tēmu, ja viņi zina, kā un kāpēc tā viņiem ir svarīga.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lv-LV" dirty="0"/>
              <a:t>Prezentētāja zināšanu līmenis par doto tēmu. Īsi norādiet savus sasniegumus šajā jomā vai izskaidrojiet, kāpēc dalībniekiem būtu svarīgi jūs uzklausīt.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lv-LV" smtClean="0"/>
              <a:t>16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12261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lv-LV" dirty="0"/>
              <a:t>Kādu ieguvumu prezentācija sniegs auditorijai. Pieaugušie apmācības dalībnieki ir vairāk ieinteresēti par tēmu, ja viņi zina, kā un kāpēc tā viņiem ir svarīga.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lv-LV" dirty="0"/>
              <a:t>Prezentētāja zināšanu līmenis par doto tēmu. Īsi norādiet savus sasniegumus šajā jomā vai izskaidrojiet, kāpēc dalībniekiem būtu svarīgi jūs uzklausīt.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lv-LV" smtClean="0"/>
              <a:t>3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4759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lv-LV" dirty="0"/>
              <a:t>Kādu ieguvumu prezentācija sniegs auditorijai. Pieaugušie apmācības dalībnieki ir vairāk ieinteresēti par tēmu, ja viņi zina, kā un kāpēc tā viņiem ir svarīga.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lv-LV" dirty="0"/>
              <a:t>Prezentētāja zināšanu līmenis par doto tēmu. Īsi norādiet savus sasniegumus šajā jomā vai izskaidrojiet, kāpēc dalībniekiem būtu svarīgi jūs uzklausīt.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lv-LV" smtClean="0"/>
              <a:t>6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56442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lv-LV" dirty="0"/>
              <a:t>Kādu ieguvumu prezentācija sniegs auditorijai. Pieaugušie apmācības dalībnieki ir vairāk ieinteresēti par tēmu, ja viņi zina, kā un kāpēc tā viņiem ir svarīga.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lv-LV" dirty="0"/>
              <a:t>Prezentētāja zināšanu līmenis par doto tēmu. Īsi norādiet savus sasniegumus šajā jomā vai izskaidrojiet, kāpēc dalībniekiem būtu svarīgi jūs uzklausīt.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lv-LV" smtClean="0"/>
              <a:t>7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80493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lv-LV" dirty="0"/>
              <a:t>Kādu ieguvumu prezentācija sniegs auditorijai. Pieaugušie apmācības dalībnieki ir vairāk ieinteresēti par tēmu, ja viņi zina, kā un kāpēc tā viņiem ir svarīga.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lv-LV" dirty="0"/>
              <a:t>Prezentētāja zināšanu līmenis par doto tēmu. Īsi norādiet savus sasniegumus šajā jomā vai izskaidrojiet, kāpēc dalībniekiem būtu svarīgi jūs uzklausīt.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lv-LV" smtClean="0"/>
              <a:t>8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34704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lv-LV" dirty="0"/>
              <a:t>Kādu ieguvumu prezentācija sniegs auditorijai. Pieaugušie apmācības dalībnieki ir vairāk ieinteresēti par tēmu, ja viņi zina, kā un kāpēc tā viņiem ir svarīga.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lv-LV" dirty="0"/>
              <a:t>Prezentētāja zināšanu līmenis par doto tēmu. Īsi norādiet savus sasniegumus šajā jomā vai izskaidrojiet, kāpēc dalībniekiem būtu svarīgi jūs uzklausīt.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lv-LV" smtClean="0"/>
              <a:t>9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93620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lv-LV" dirty="0"/>
              <a:t>Kādu ieguvumu prezentācija sniegs auditorijai. Pieaugušie apmācības dalībnieki ir vairāk ieinteresēti par tēmu, ja viņi zina, kā un kāpēc tā viņiem ir svarīga.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lv-LV" dirty="0"/>
              <a:t>Prezentētāja zināšanu līmenis par doto tēmu. Īsi norādiet savus sasniegumus šajā jomā vai izskaidrojiet, kāpēc dalībniekiem būtu svarīgi jūs uzklausīt.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lv-LV" smtClean="0"/>
              <a:t>10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21783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lv-LV" dirty="0"/>
              <a:t>Kādu ieguvumu prezentācija sniegs auditorijai. Pieaugušie apmācības dalībnieki ir vairāk ieinteresēti par tēmu, ja viņi zina, kā un kāpēc tā viņiem ir svarīga.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lv-LV" dirty="0"/>
              <a:t>Prezentētāja zināšanu līmenis par doto tēmu. Īsi norādiet savus sasniegumus šajā jomā vai izskaidrojiet, kāpēc dalībniekiem būtu svarīgi jūs uzklausīt.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lv-LV" smtClean="0"/>
              <a:t>11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03197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lv-LV" dirty="0"/>
              <a:t>Kādu ieguvumu prezentācija sniegs auditorijai. Pieaugušie apmācības dalībnieki ir vairāk ieinteresēti par tēmu, ja viņi zina, kā un kāpēc tā viņiem ir svarīga.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lv-LV" dirty="0"/>
              <a:t>Prezentētāja zināšanu līmenis par doto tēmu. Īsi norādiet savus sasniegumus šajā jomā vai izskaidrojiet, kāpēc dalībniekiem būtu svarīgi jūs uzklausīt.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lv-LV" smtClean="0"/>
              <a:t>13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5528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aisnstūris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lv-LV" sz="1800" noProof="0" dirty="0"/>
          </a:p>
        </p:txBody>
      </p:sp>
      <p:sp>
        <p:nvSpPr>
          <p:cNvPr id="23" name="Taisnstūris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lv-LV" sz="1800" noProof="0" dirty="0"/>
          </a:p>
        </p:txBody>
      </p:sp>
      <p:sp>
        <p:nvSpPr>
          <p:cNvPr id="24" name="Taisnstūris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lv-LV" sz="1800" noProof="0" dirty="0"/>
          </a:p>
        </p:txBody>
      </p:sp>
      <p:sp>
        <p:nvSpPr>
          <p:cNvPr id="25" name="Taisnstūris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lv-LV" sz="1800" noProof="0" dirty="0"/>
          </a:p>
        </p:txBody>
      </p:sp>
      <p:sp>
        <p:nvSpPr>
          <p:cNvPr id="26" name="Taisnstūris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lv-LV" sz="1800" noProof="0" dirty="0"/>
          </a:p>
        </p:txBody>
      </p:sp>
      <p:sp>
        <p:nvSpPr>
          <p:cNvPr id="27" name="Taisnstūris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lv-LV" sz="1800" noProof="0" dirty="0"/>
          </a:p>
        </p:txBody>
      </p:sp>
      <p:sp useBgFill="1">
        <p:nvSpPr>
          <p:cNvPr id="30" name="Taisnstūris ar noapaļotiem stūriem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lv-LV" sz="1800" noProof="0" dirty="0"/>
          </a:p>
        </p:txBody>
      </p:sp>
      <p:sp useBgFill="1">
        <p:nvSpPr>
          <p:cNvPr id="31" name="Taisnstūris ar noapaļotiem stūriem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lv-LV" sz="1800" noProof="0" dirty="0"/>
          </a:p>
        </p:txBody>
      </p:sp>
      <p:sp>
        <p:nvSpPr>
          <p:cNvPr id="7" name="Taisnstūris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lv-LV" sz="1800" noProof="0" dirty="0"/>
          </a:p>
        </p:txBody>
      </p:sp>
      <p:sp>
        <p:nvSpPr>
          <p:cNvPr id="10" name="Taisnstūris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lv-LV" sz="1800" noProof="0" dirty="0"/>
          </a:p>
        </p:txBody>
      </p:sp>
      <p:sp>
        <p:nvSpPr>
          <p:cNvPr id="11" name="Taisnstūris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lv-LV" sz="1800" noProof="0" dirty="0"/>
          </a:p>
        </p:txBody>
      </p:sp>
      <p:sp>
        <p:nvSpPr>
          <p:cNvPr id="8" name="Virsraksts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lv-LV" noProof="0" smtClean="0"/>
              <a:t>Rediģēt šablona virsraksta stilu</a:t>
            </a:r>
            <a:endParaRPr lang="lv-LV" noProof="0" dirty="0"/>
          </a:p>
        </p:txBody>
      </p:sp>
      <p:sp>
        <p:nvSpPr>
          <p:cNvPr id="9" name="Apakšvirsraksts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lv-LV" noProof="0" smtClean="0"/>
              <a:t>Rediģēt šablona apakšvirsraksta stilu</a:t>
            </a:r>
            <a:endParaRPr lang="lv-LV" noProof="0" dirty="0"/>
          </a:p>
        </p:txBody>
      </p:sp>
      <p:sp>
        <p:nvSpPr>
          <p:cNvPr id="17" name="Kājenes vietturis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lv-LV" noProof="0" dirty="0"/>
              <a:t>Kājenes pievienošana</a:t>
            </a:r>
          </a:p>
        </p:txBody>
      </p:sp>
      <p:sp>
        <p:nvSpPr>
          <p:cNvPr id="28" name="Datuma vietturis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ED233DCD-4153-4F8A-B5E2-7AEF62535E2E}" type="datetime1">
              <a:rPr lang="lv-LV" noProof="0" smtClean="0"/>
              <a:t>02.08.2021</a:t>
            </a:fld>
            <a:endParaRPr lang="lv-LV" noProof="0" dirty="0"/>
          </a:p>
        </p:txBody>
      </p:sp>
      <p:sp>
        <p:nvSpPr>
          <p:cNvPr id="29" name="Slaida numura vietturis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 noProof="0" smtClean="0"/>
              <a:t>Rediģēt šablona virsraksta stilu</a:t>
            </a:r>
            <a:endParaRPr lang="lv-LV" noProof="0" dirty="0"/>
          </a:p>
        </p:txBody>
      </p:sp>
      <p:sp>
        <p:nvSpPr>
          <p:cNvPr id="3" name="Vertikālā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lv-LV" noProof="0" smtClean="0"/>
              <a:t>Rediģēt šablona teksta stilus</a:t>
            </a:r>
          </a:p>
          <a:p>
            <a:pPr lvl="1" rtl="0" eaLnBrk="1" latinLnBrk="0" hangingPunct="1"/>
            <a:r>
              <a:rPr lang="lv-LV" noProof="0" smtClean="0"/>
              <a:t>Otrais līmenis</a:t>
            </a:r>
          </a:p>
          <a:p>
            <a:pPr lvl="2" rtl="0" eaLnBrk="1" latinLnBrk="0" hangingPunct="1"/>
            <a:r>
              <a:rPr lang="lv-LV" noProof="0" smtClean="0"/>
              <a:t>Trešais līmenis</a:t>
            </a:r>
          </a:p>
          <a:p>
            <a:pPr lvl="3" rtl="0" eaLnBrk="1" latinLnBrk="0" hangingPunct="1"/>
            <a:r>
              <a:rPr lang="lv-LV" noProof="0" smtClean="0"/>
              <a:t>Ceturtais līmenis</a:t>
            </a:r>
          </a:p>
          <a:p>
            <a:pPr lvl="4" rtl="0" eaLnBrk="1" latinLnBrk="0" hangingPunct="1"/>
            <a:r>
              <a:rPr lang="lv-LV" noProof="0" smtClean="0"/>
              <a:t>Piektais līmenis</a:t>
            </a:r>
            <a:endParaRPr kumimoji="0" lang="lv-LV" noProof="0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v-LV" noProof="0" dirty="0"/>
              <a:t>Kājenes pievienošana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5502D0-C841-4158-A17B-DA4115E3D978}" type="datetime1">
              <a:rPr lang="lv-LV" noProof="0" smtClean="0"/>
              <a:t>02.08.2021</a:t>
            </a:fld>
            <a:endParaRPr lang="lv-LV" noProof="0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lv-LV" noProof="0" dirty="0"/>
              <a:t>Rediģēt šablona virsraksta stilu</a:t>
            </a:r>
          </a:p>
        </p:txBody>
      </p:sp>
      <p:sp>
        <p:nvSpPr>
          <p:cNvPr id="3" name="Vertikālā teksta vietturis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lv-LV" noProof="0" dirty="0"/>
              <a:t>Noklikšķiniet, lai rediģētu šablona tekstu stilus</a:t>
            </a:r>
          </a:p>
          <a:p>
            <a:pPr lvl="1" rtl="0" eaLnBrk="1" latinLnBrk="0" hangingPunct="1"/>
            <a:r>
              <a:rPr lang="lv-LV" noProof="0" dirty="0"/>
              <a:t>Otrais līmenis</a:t>
            </a:r>
          </a:p>
          <a:p>
            <a:pPr lvl="2" rtl="0" eaLnBrk="1" latinLnBrk="0" hangingPunct="1"/>
            <a:r>
              <a:rPr lang="lv-LV" noProof="0" dirty="0"/>
              <a:t>Trešais līmenis</a:t>
            </a:r>
          </a:p>
          <a:p>
            <a:pPr lvl="3" rtl="0" eaLnBrk="1" latinLnBrk="0" hangingPunct="1"/>
            <a:r>
              <a:rPr lang="lv-LV" noProof="0" dirty="0"/>
              <a:t>Ceturtais līmenis</a:t>
            </a:r>
          </a:p>
          <a:p>
            <a:pPr lvl="4" rtl="0" eaLnBrk="1" latinLnBrk="0" hangingPunct="1"/>
            <a:r>
              <a:rPr lang="lv-LV" noProof="0" dirty="0"/>
              <a:t>Piektais līmenis</a:t>
            </a:r>
            <a:endParaRPr kumimoji="0" lang="lv-LV" noProof="0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v-LV" noProof="0" dirty="0"/>
              <a:t>Kājenes pievienošana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86E38B-E2CF-4F4A-B4FB-FB8778AF69DE}" type="datetime1">
              <a:rPr lang="lv-LV" noProof="0" smtClean="0"/>
              <a:t>02.08.2021</a:t>
            </a:fld>
            <a:endParaRPr lang="lv-LV" noProof="0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 noProof="0" smtClean="0"/>
              <a:t>Rediģēt šablona virsraksta stilu</a:t>
            </a:r>
            <a:endParaRPr lang="lv-LV" noProof="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lv-LV" noProof="0" smtClean="0"/>
              <a:t>Rediģēt šablona teksta stilus</a:t>
            </a:r>
          </a:p>
          <a:p>
            <a:pPr lvl="1" rtl="0" eaLnBrk="1" latinLnBrk="0" hangingPunct="1"/>
            <a:r>
              <a:rPr lang="lv-LV" noProof="0" smtClean="0"/>
              <a:t>Otrais līmenis</a:t>
            </a:r>
          </a:p>
          <a:p>
            <a:pPr lvl="2" rtl="0" eaLnBrk="1" latinLnBrk="0" hangingPunct="1"/>
            <a:r>
              <a:rPr lang="lv-LV" noProof="0" smtClean="0"/>
              <a:t>Trešais līmenis</a:t>
            </a:r>
          </a:p>
          <a:p>
            <a:pPr lvl="3" rtl="0" eaLnBrk="1" latinLnBrk="0" hangingPunct="1"/>
            <a:r>
              <a:rPr lang="lv-LV" noProof="0" smtClean="0"/>
              <a:t>Ceturtais līmenis</a:t>
            </a:r>
          </a:p>
          <a:p>
            <a:pPr lvl="4" rtl="0" eaLnBrk="1" latinLnBrk="0" hangingPunct="1"/>
            <a:r>
              <a:rPr lang="lv-LV" noProof="0" smtClean="0"/>
              <a:t>Piektais līmenis</a:t>
            </a:r>
            <a:endParaRPr kumimoji="0" lang="lv-LV" noProof="0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v-LV" noProof="0" dirty="0"/>
              <a:t>Kājenes pievienošana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11FDA1-286D-4884-AE3A-166BCB5547A1}" type="datetime1">
              <a:rPr lang="lv-LV" noProof="0" smtClean="0"/>
              <a:t>02.08.2021</a:t>
            </a:fld>
            <a:endParaRPr lang="lv-LV" noProof="0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lv-LV" noProof="0" smtClean="0"/>
              <a:t>Rediģēt šablona virsraksta stilu</a:t>
            </a:r>
            <a:endParaRPr kumimoji="0" lang="lv-LV" noProof="0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lv-LV" noProof="0" smtClean="0"/>
              <a:t>Rediģēt šablona teksta stilus</a:t>
            </a: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v-LV" noProof="0" dirty="0"/>
              <a:t>Kājenes pievienošana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D5A47B-DC5D-4B50-A43D-A7644097A524}" type="datetime1">
              <a:rPr lang="lv-LV" noProof="0" smtClean="0"/>
              <a:t>02.08.2021</a:t>
            </a:fld>
            <a:endParaRPr lang="lv-LV" noProof="0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rais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 noProof="0" smtClean="0"/>
              <a:t>Rediģēt šablona virsraksta stilu</a:t>
            </a:r>
            <a:endParaRPr lang="lv-LV" noProof="0" dirty="0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lv-LV" noProof="0" smtClean="0"/>
              <a:t>Rediģēt šablona teksta stilus</a:t>
            </a:r>
          </a:p>
          <a:p>
            <a:pPr lvl="1" rtl="0" eaLnBrk="1" latinLnBrk="0" hangingPunct="1"/>
            <a:r>
              <a:rPr lang="lv-LV" noProof="0" smtClean="0"/>
              <a:t>Otrais līmenis</a:t>
            </a:r>
          </a:p>
          <a:p>
            <a:pPr lvl="2" rtl="0" eaLnBrk="1" latinLnBrk="0" hangingPunct="1"/>
            <a:r>
              <a:rPr lang="lv-LV" noProof="0" smtClean="0"/>
              <a:t>Trešais līmenis</a:t>
            </a:r>
          </a:p>
          <a:p>
            <a:pPr lvl="3" rtl="0" eaLnBrk="1" latinLnBrk="0" hangingPunct="1"/>
            <a:r>
              <a:rPr lang="lv-LV" noProof="0" smtClean="0"/>
              <a:t>Ceturtais līmenis</a:t>
            </a:r>
          </a:p>
          <a:p>
            <a:pPr lvl="4" rtl="0" eaLnBrk="1" latinLnBrk="0" hangingPunct="1"/>
            <a:r>
              <a:rPr lang="lv-LV" noProof="0" smtClean="0"/>
              <a:t>Piektais līmenis</a:t>
            </a:r>
            <a:endParaRPr kumimoji="0" lang="lv-LV" noProof="0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lv-LV" noProof="0" smtClean="0"/>
              <a:t>Rediģēt šablona teksta stilus</a:t>
            </a:r>
          </a:p>
          <a:p>
            <a:pPr lvl="1" rtl="0" eaLnBrk="1" latinLnBrk="0" hangingPunct="1"/>
            <a:r>
              <a:rPr lang="lv-LV" noProof="0" smtClean="0"/>
              <a:t>Otrais līmenis</a:t>
            </a:r>
          </a:p>
          <a:p>
            <a:pPr lvl="2" rtl="0" eaLnBrk="1" latinLnBrk="0" hangingPunct="1"/>
            <a:r>
              <a:rPr lang="lv-LV" noProof="0" smtClean="0"/>
              <a:t>Trešais līmenis</a:t>
            </a:r>
          </a:p>
          <a:p>
            <a:pPr lvl="3" rtl="0" eaLnBrk="1" latinLnBrk="0" hangingPunct="1"/>
            <a:r>
              <a:rPr lang="lv-LV" noProof="0" smtClean="0"/>
              <a:t>Ceturtais līmenis</a:t>
            </a:r>
          </a:p>
          <a:p>
            <a:pPr lvl="4" rtl="0" eaLnBrk="1" latinLnBrk="0" hangingPunct="1"/>
            <a:r>
              <a:rPr lang="lv-LV" noProof="0" smtClean="0"/>
              <a:t>Piektais līmenis</a:t>
            </a:r>
            <a:endParaRPr kumimoji="0" lang="lv-LV" noProof="0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v-LV" noProof="0" dirty="0"/>
              <a:t>Kājenes pievienošana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79E04F-F210-4011-8DD6-36303060A2AF}" type="datetime1">
              <a:rPr lang="lv-LV" noProof="0" smtClean="0"/>
              <a:t>02.08.2021</a:t>
            </a:fld>
            <a:endParaRPr lang="lv-LV" noProof="0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lv-LV" noProof="0" smtClean="0"/>
              <a:t>Rediģēt šablona virsraksta stilu</a:t>
            </a:r>
            <a:endParaRPr lang="lv-LV" noProof="0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lv-LV" noProof="0" smtClean="0"/>
              <a:t>Rediģēt šablona teksta stilus</a:t>
            </a:r>
          </a:p>
        </p:txBody>
      </p:sp>
      <p:sp>
        <p:nvSpPr>
          <p:cNvPr id="5" name="Satura vietturis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lv-LV" noProof="0" smtClean="0"/>
              <a:t>Rediģēt šablona teksta stilus</a:t>
            </a:r>
          </a:p>
          <a:p>
            <a:pPr lvl="1" rtl="0" eaLnBrk="1" latinLnBrk="0" hangingPunct="1"/>
            <a:r>
              <a:rPr lang="lv-LV" noProof="0" smtClean="0"/>
              <a:t>Otrais līmenis</a:t>
            </a:r>
          </a:p>
          <a:p>
            <a:pPr lvl="2" rtl="0" eaLnBrk="1" latinLnBrk="0" hangingPunct="1"/>
            <a:r>
              <a:rPr lang="lv-LV" noProof="0" smtClean="0"/>
              <a:t>Trešais līmenis</a:t>
            </a:r>
          </a:p>
          <a:p>
            <a:pPr lvl="3" rtl="0" eaLnBrk="1" latinLnBrk="0" hangingPunct="1"/>
            <a:r>
              <a:rPr lang="lv-LV" noProof="0" smtClean="0"/>
              <a:t>Ceturtais līmenis</a:t>
            </a:r>
          </a:p>
          <a:p>
            <a:pPr lvl="4" rtl="0" eaLnBrk="1" latinLnBrk="0" hangingPunct="1"/>
            <a:r>
              <a:rPr lang="lv-LV" noProof="0" smtClean="0"/>
              <a:t>Piektais līmenis</a:t>
            </a:r>
            <a:endParaRPr kumimoji="0" lang="lv-LV" noProof="0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lv-LV" noProof="0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lv-LV" noProof="0" smtClean="0"/>
              <a:t>Rediģēt šablona teksta stilus</a:t>
            </a:r>
          </a:p>
          <a:p>
            <a:pPr lvl="1" rtl="0" eaLnBrk="1" latinLnBrk="0" hangingPunct="1"/>
            <a:r>
              <a:rPr lang="lv-LV" noProof="0" smtClean="0"/>
              <a:t>Otrais līmenis</a:t>
            </a:r>
          </a:p>
          <a:p>
            <a:pPr lvl="2" rtl="0" eaLnBrk="1" latinLnBrk="0" hangingPunct="1"/>
            <a:r>
              <a:rPr lang="lv-LV" noProof="0" smtClean="0"/>
              <a:t>Trešais līmenis</a:t>
            </a:r>
          </a:p>
          <a:p>
            <a:pPr lvl="3" rtl="0" eaLnBrk="1" latinLnBrk="0" hangingPunct="1"/>
            <a:r>
              <a:rPr lang="lv-LV" noProof="0" smtClean="0"/>
              <a:t>Ceturtais līmenis</a:t>
            </a:r>
          </a:p>
          <a:p>
            <a:pPr lvl="4" rtl="0" eaLnBrk="1" latinLnBrk="0" hangingPunct="1"/>
            <a:r>
              <a:rPr lang="lv-LV" noProof="0" smtClean="0"/>
              <a:t>Piektais līmenis</a:t>
            </a:r>
            <a:endParaRPr kumimoji="0" lang="lv-LV" noProof="0" dirty="0"/>
          </a:p>
        </p:txBody>
      </p:sp>
      <p:sp>
        <p:nvSpPr>
          <p:cNvPr id="28" name="Kājenes vietturis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lv-LV" noProof="0" dirty="0"/>
              <a:t>Kājenes pievienošana</a:t>
            </a:r>
          </a:p>
        </p:txBody>
      </p:sp>
      <p:sp>
        <p:nvSpPr>
          <p:cNvPr id="26" name="Datuma vietturis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CBCF26-89C1-4092-8E7B-6B85AC9429E0}" type="datetime1">
              <a:rPr lang="lv-LV" noProof="0" smtClean="0"/>
              <a:t>02.08.2021</a:t>
            </a:fld>
            <a:endParaRPr lang="lv-LV" noProof="0" dirty="0"/>
          </a:p>
        </p:txBody>
      </p:sp>
      <p:sp>
        <p:nvSpPr>
          <p:cNvPr id="27" name="Slaida numura vietturis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lv-LV" noProof="0" smtClean="0"/>
              <a:t>Rediģēt šablona virsraksta stilu</a:t>
            </a:r>
            <a:endParaRPr lang="lv-LV" noProof="0" dirty="0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lv-LV" noProof="0" dirty="0"/>
              <a:t>Kājenes pievienošana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/>
          <a:p>
            <a:pPr rtl="0"/>
            <a:fld id="{B82499E8-AA63-45D5-9528-4C1B47293A98}" type="datetime1">
              <a:rPr lang="lv-LV" noProof="0" smtClean="0"/>
              <a:t>02.08.2021</a:t>
            </a:fld>
            <a:endParaRPr lang="lv-LV" noProof="0" dirty="0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v-LV" noProof="0" dirty="0"/>
              <a:t>Kājenes pievienošana</a:t>
            </a:r>
          </a:p>
        </p:txBody>
      </p:sp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74DF8E-0EBD-41EC-B759-20CFE2927E30}" type="datetime1">
              <a:rPr lang="lv-LV" noProof="0" smtClean="0"/>
              <a:t>02.08.2021</a:t>
            </a:fld>
            <a:endParaRPr lang="lv-LV" noProof="0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lv-LV" noProof="0" dirty="0"/>
              <a:t>Rediģēt šablona virsraksta stilu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lv-LV" noProof="0" smtClean="0"/>
              <a:t>Rediģēt šablona teksta stilus</a:t>
            </a:r>
          </a:p>
          <a:p>
            <a:pPr lvl="1" rtl="0" eaLnBrk="1" latinLnBrk="0" hangingPunct="1"/>
            <a:r>
              <a:rPr lang="lv-LV" noProof="0" smtClean="0"/>
              <a:t>Otrais līmenis</a:t>
            </a:r>
          </a:p>
          <a:p>
            <a:pPr lvl="2" rtl="0" eaLnBrk="1" latinLnBrk="0" hangingPunct="1"/>
            <a:r>
              <a:rPr lang="lv-LV" noProof="0" smtClean="0"/>
              <a:t>Trešais līmenis</a:t>
            </a:r>
          </a:p>
          <a:p>
            <a:pPr lvl="3" rtl="0" eaLnBrk="1" latinLnBrk="0" hangingPunct="1"/>
            <a:r>
              <a:rPr lang="lv-LV" noProof="0" smtClean="0"/>
              <a:t>Ceturtais līmenis</a:t>
            </a:r>
          </a:p>
          <a:p>
            <a:pPr lvl="4" rtl="0" eaLnBrk="1" latinLnBrk="0" hangingPunct="1"/>
            <a:r>
              <a:rPr lang="lv-LV" noProof="0" smtClean="0"/>
              <a:t>Piektais līmenis</a:t>
            </a:r>
            <a:endParaRPr kumimoji="0" lang="lv-LV" noProof="0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lv-LV" noProof="0" smtClean="0"/>
              <a:t>Rediģēt šablona teksta stilus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v-LV" noProof="0" dirty="0"/>
              <a:t>Kājenes pievienošana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4A0C0E-0AED-4D1C-B5F7-CEFC438C2BEE}" type="datetime1">
              <a:rPr lang="lv-LV" noProof="0" smtClean="0"/>
              <a:t>02.08.2021</a:t>
            </a:fld>
            <a:endParaRPr lang="lv-LV" noProof="0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lv-LV" noProof="0" smtClean="0"/>
              <a:t>Rediģēt šablona virsraksta stilu</a:t>
            </a:r>
            <a:endParaRPr lang="lv-LV" noProof="0" dirty="0"/>
          </a:p>
        </p:txBody>
      </p:sp>
      <p:sp>
        <p:nvSpPr>
          <p:cNvPr id="3" name="Attēla vietturis 2" descr="Tukšs vietturis attēla pievienošanai. Noklikšķiniet uz viettura un atlasiet pievienojamo attēlu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lv-LV" noProof="0" smtClean="0"/>
              <a:t>Noklikšķiniet uz ikonas, lai pievienotu attēlu</a:t>
            </a:r>
            <a:endParaRPr kumimoji="0" lang="lv-LV" noProof="0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lv-LV" noProof="0" smtClean="0"/>
              <a:t>Rediģēt šablona teksta stilus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v-LV" noProof="0" dirty="0"/>
              <a:t>Kājenes pievienošana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FF0F9B-2561-4458-BE4E-DC1FF465DEC7}" type="datetime1">
              <a:rPr lang="lv-LV" noProof="0" smtClean="0"/>
              <a:t>02.08.2021</a:t>
            </a:fld>
            <a:endParaRPr lang="lv-LV" noProof="0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isnstūris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lv-LV" sz="1800" noProof="0" dirty="0"/>
          </a:p>
        </p:txBody>
      </p:sp>
      <p:sp>
        <p:nvSpPr>
          <p:cNvPr id="29" name="Taisnstūris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lv-LV" sz="1800" noProof="0" dirty="0"/>
          </a:p>
        </p:txBody>
      </p:sp>
      <p:sp>
        <p:nvSpPr>
          <p:cNvPr id="30" name="Taisnstūris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lv-LV" sz="1800" noProof="0" dirty="0"/>
          </a:p>
        </p:txBody>
      </p:sp>
      <p:sp>
        <p:nvSpPr>
          <p:cNvPr id="31" name="Taisnstūris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lv-LV" sz="1800" noProof="0" dirty="0"/>
          </a:p>
        </p:txBody>
      </p:sp>
      <p:sp>
        <p:nvSpPr>
          <p:cNvPr id="32" name="Taisnstūris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lv-LV" sz="1800" noProof="0" dirty="0"/>
          </a:p>
        </p:txBody>
      </p:sp>
      <p:sp useBgFill="1">
        <p:nvSpPr>
          <p:cNvPr id="33" name="Taisnstūris ar noapaļotiem stūriem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lv-LV" sz="1800" noProof="0" dirty="0"/>
          </a:p>
        </p:txBody>
      </p:sp>
      <p:sp useBgFill="1">
        <p:nvSpPr>
          <p:cNvPr id="34" name="Taisnstūris ar noapaļotiem stūriem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lv-LV" sz="1800" noProof="0" dirty="0"/>
          </a:p>
        </p:txBody>
      </p:sp>
      <p:sp>
        <p:nvSpPr>
          <p:cNvPr id="35" name="Taisnstūris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lv-LV" sz="1800" noProof="0" dirty="0"/>
          </a:p>
        </p:txBody>
      </p:sp>
      <p:sp>
        <p:nvSpPr>
          <p:cNvPr id="36" name="Taisnstūris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lv-LV" sz="1800" noProof="0" dirty="0"/>
          </a:p>
        </p:txBody>
      </p:sp>
      <p:sp>
        <p:nvSpPr>
          <p:cNvPr id="37" name="Taisnstūris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lv-LV" sz="1800" noProof="0" dirty="0"/>
          </a:p>
        </p:txBody>
      </p:sp>
      <p:sp>
        <p:nvSpPr>
          <p:cNvPr id="38" name="Taisnstūris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lv-LV" sz="1800" noProof="0" dirty="0"/>
          </a:p>
        </p:txBody>
      </p:sp>
      <p:sp>
        <p:nvSpPr>
          <p:cNvPr id="39" name="Taisnstūris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lv-LV" sz="1800" noProof="0" dirty="0"/>
          </a:p>
        </p:txBody>
      </p:sp>
      <p:sp>
        <p:nvSpPr>
          <p:cNvPr id="40" name="Taisnstūris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lv-LV" sz="1800" noProof="0" dirty="0"/>
          </a:p>
        </p:txBody>
      </p:sp>
      <p:sp>
        <p:nvSpPr>
          <p:cNvPr id="22" name="Virsraksta vietturis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lv-LV" noProof="0" dirty="0"/>
              <a:t>Noklikšķiniet, lai rediģētu šablona virsraksta stilu</a:t>
            </a:r>
          </a:p>
        </p:txBody>
      </p:sp>
      <p:sp>
        <p:nvSpPr>
          <p:cNvPr id="13" name="Teksta vietturis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lv-LV" noProof="0" dirty="0"/>
              <a:t>Rediģējiet šablona teksta stilus</a:t>
            </a:r>
          </a:p>
          <a:p>
            <a:pPr lvl="1" rtl="0"/>
            <a:r>
              <a:rPr lang="lv-LV" noProof="0" dirty="0"/>
              <a:t>Otrais līmenis</a:t>
            </a:r>
          </a:p>
          <a:p>
            <a:pPr lvl="2" rtl="0"/>
            <a:r>
              <a:rPr lang="lv-LV" noProof="0" dirty="0"/>
              <a:t>Trešais līmenis</a:t>
            </a:r>
          </a:p>
          <a:p>
            <a:pPr lvl="3" rtl="0"/>
            <a:r>
              <a:rPr lang="lv-LV" noProof="0" dirty="0"/>
              <a:t>Ceturtais līmenis</a:t>
            </a:r>
          </a:p>
          <a:p>
            <a:pPr lvl="4" rtl="0"/>
            <a:r>
              <a:rPr lang="lv-LV" noProof="0" dirty="0"/>
              <a:t>Piektais līmenis</a:t>
            </a:r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lv-LV" noProof="0" dirty="0"/>
              <a:t>Kājenes pievienošana</a:t>
            </a:r>
          </a:p>
        </p:txBody>
      </p:sp>
      <p:sp>
        <p:nvSpPr>
          <p:cNvPr id="14" name="Datuma vietturis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ED7BBC1C-36CA-4D70-A698-A4682940A04D}" type="datetime1">
              <a:rPr lang="lv-LV" noProof="0" smtClean="0"/>
              <a:t>02.08.2021</a:t>
            </a:fld>
            <a:endParaRPr lang="lv-LV" noProof="0" dirty="0"/>
          </a:p>
        </p:txBody>
      </p:sp>
      <p:sp>
        <p:nvSpPr>
          <p:cNvPr id="23" name="Slaida numura vietturis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arodskola@alsviki.lv" TargetMode="External"/><Relationship Id="rId4" Type="http://schemas.openxmlformats.org/officeDocument/2006/relationships/hyperlink" Target="http://smiltenestehnikums.lv/index.php/alsvikji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752699" y="521573"/>
            <a:ext cx="11277600" cy="1470025"/>
          </a:xfrm>
        </p:spPr>
        <p:txBody>
          <a:bodyPr rtlCol="0"/>
          <a:lstStyle/>
          <a:p>
            <a:pPr algn="r" rtl="0"/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Smiltenes tehnikums </a:t>
            </a:r>
            <a:b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Alsviķu teritoriālā struktūrvienība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2748923" y="4531004"/>
            <a:ext cx="7734479" cy="1752600"/>
          </a:xfrm>
        </p:spPr>
        <p:txBody>
          <a:bodyPr rtlCol="0">
            <a:noAutofit/>
          </a:bodyPr>
          <a:lstStyle/>
          <a:p>
            <a:pPr algn="ctr" rtl="0"/>
            <a:r>
              <a:rPr lang="lv-LV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2021./2022. m. g. struktūrvienībā tiek uzņemti izglītojamie ar </a:t>
            </a:r>
          </a:p>
          <a:p>
            <a:pPr algn="ctr" rtl="0"/>
            <a:r>
              <a:rPr lang="lv-LV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SPECIĀLĀM VAJADZĪBĀM</a:t>
            </a:r>
            <a:endParaRPr lang="lv-LV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 rotWithShape="1">
          <a:blip r:embed="rId3"/>
          <a:srcRect b="259"/>
          <a:stretch/>
        </p:blipFill>
        <p:spPr>
          <a:xfrm>
            <a:off x="122618" y="218941"/>
            <a:ext cx="2775464" cy="330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94952" y="709033"/>
            <a:ext cx="11187448" cy="1066800"/>
          </a:xfrm>
        </p:spPr>
        <p:txBody>
          <a:bodyPr rtlCol="0">
            <a:normAutofit/>
          </a:bodyPr>
          <a:lstStyle/>
          <a:p>
            <a:pPr algn="ctr" rtl="0"/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Dārzkopis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atura vietturis 3"/>
          <p:cNvSpPr>
            <a:spLocks noGrp="1"/>
          </p:cNvSpPr>
          <p:nvPr>
            <p:ph idx="1"/>
          </p:nvPr>
        </p:nvSpPr>
        <p:spPr>
          <a:xfrm>
            <a:off x="502276" y="1618359"/>
            <a:ext cx="10972800" cy="4325112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auksaimniecības pamatprocesi</a:t>
            </a:r>
          </a:p>
          <a:p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ugsnes īpašības un ielabošana</a:t>
            </a:r>
          </a:p>
          <a:p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kultūraugu pavairošana, mēslošana, kopšana</a:t>
            </a:r>
          </a:p>
          <a:p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ugu aizsardzība</a:t>
            </a:r>
          </a:p>
          <a:p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ārzkopības mehanizācija</a:t>
            </a:r>
          </a:p>
          <a:p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ražas novākšana, uzglabāšana ziemai</a:t>
            </a:r>
          </a:p>
          <a:p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ksotisko augu audzēšana</a:t>
            </a:r>
          </a:p>
          <a:p>
            <a:endParaRPr lang="lv-LV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719" y="1775832"/>
            <a:ext cx="3262648" cy="434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3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09600" y="846786"/>
            <a:ext cx="11187448" cy="1066800"/>
          </a:xfrm>
        </p:spPr>
        <p:txBody>
          <a:bodyPr rtlCol="0">
            <a:normAutofit/>
          </a:bodyPr>
          <a:lstStyle/>
          <a:p>
            <a:pPr algn="ctr" rtl="0"/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Apdares darbu strādnieks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atura vietturis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agaidu koka konstrukciju izgatavošana</a:t>
            </a:r>
          </a:p>
          <a:p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ausā apmetuma izveidošana</a:t>
            </a:r>
          </a:p>
          <a:p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līzēšana</a:t>
            </a:r>
          </a:p>
          <a:p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rīdu ieklāšana</a:t>
            </a:r>
          </a:p>
          <a:p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krāsošana, dekoratīvā krāsošana</a:t>
            </a:r>
          </a:p>
          <a:p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 fasāžu siltināšana</a:t>
            </a:r>
          </a:p>
          <a:p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apešu līmēšana </a:t>
            </a:r>
            <a:endParaRPr lang="lv-LV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ncepto De Ingeniería De Construcción : Equipo De Trabajo Técnico  Profesional Trabajador De La Cirugía Del Proceso De Fabricación De La  Industria , Enfoque Selectivo Fotos, Retratos, Imágenes Y Fotografía De  Archiv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10" y="2792991"/>
            <a:ext cx="4860699" cy="32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14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544132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Atbalsta personāls:</a:t>
            </a:r>
            <a:endParaRPr lang="lv-LV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609600" y="2004725"/>
            <a:ext cx="10972800" cy="4325112"/>
          </a:xfrm>
        </p:spPr>
        <p:txBody>
          <a:bodyPr/>
          <a:lstStyle/>
          <a:p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zglītības psihologs;</a:t>
            </a:r>
          </a:p>
          <a:p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ociālais pedagogs;</a:t>
            </a:r>
          </a:p>
          <a:p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īmju valodas tulks;</a:t>
            </a:r>
          </a:p>
          <a:p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edpersonāls (ārsts, medicīnas māsas, fizioterapeita asistents, masieris);</a:t>
            </a:r>
          </a:p>
          <a:p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prūpētāji.</a:t>
            </a:r>
            <a:endParaRPr lang="lv-LV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9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09600" y="976562"/>
            <a:ext cx="10972800" cy="555058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Atbalsta pasākumi: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99245" y="1531620"/>
            <a:ext cx="11590985" cy="5042916"/>
          </a:xfrm>
        </p:spPr>
        <p:txBody>
          <a:bodyPr rtlCol="0">
            <a:normAutofit fontScale="77500" lnSpcReduction="20000"/>
          </a:bodyPr>
          <a:lstStyle/>
          <a:p>
            <a:pPr algn="just" rtl="0"/>
            <a:r>
              <a:rPr lang="lv-LV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v-LV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tbalsta personāla konsultācijas (zīmju valodas tulks, izglītības psihologs, sociālais pedagogs, ārsts);</a:t>
            </a:r>
          </a:p>
          <a:p>
            <a:pPr algn="just" rtl="0"/>
            <a:endParaRPr lang="lv-LV" sz="3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lv-LV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lv-LV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edicīniskā rehabilitācija (fizioterapija, masāžas, ūdens procedūras, diennakti pieejams medicīnas personāls);</a:t>
            </a:r>
          </a:p>
          <a:p>
            <a:pPr marL="109728" indent="0" algn="just" rtl="0">
              <a:buNone/>
            </a:pPr>
            <a:endParaRPr lang="lv-LV" sz="3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lv-LV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lv-LV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portiskas un radošas aktivitātes (sporta pasākumi, dejas, teātris, zīmēšana, dziedāšana)</a:t>
            </a:r>
          </a:p>
          <a:p>
            <a:pPr marL="109728" indent="0" algn="just" rtl="0">
              <a:buNone/>
            </a:pPr>
            <a:endParaRPr lang="lv-LV" sz="3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lv-LV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lv-LV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alsts apmaksāta 4X ēdināšana (personām ar invaliditāti)</a:t>
            </a:r>
          </a:p>
          <a:p>
            <a:pPr marL="109728" indent="0" algn="just" rtl="0">
              <a:buNone/>
            </a:pPr>
            <a:endParaRPr lang="lv-LV" sz="3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lv-LV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v-LV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ndividuāla pieeja katram izglītojamajam (grupa 8-12 izglītojamie</a:t>
            </a:r>
            <a:r>
              <a:rPr lang="lv-LV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rtl="0"/>
            <a:endParaRPr lang="lv-LV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lv-LV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stipendija</a:t>
            </a:r>
          </a:p>
          <a:p>
            <a:pPr algn="just" rtl="0"/>
            <a:endParaRPr lang="lv-LV" sz="3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lv-LV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v-LV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rojekts «PUMPURS»</a:t>
            </a:r>
          </a:p>
          <a:p>
            <a:pPr algn="just" rtl="0"/>
            <a:endParaRPr lang="lv-LV" sz="3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1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Iekļaujoša mācību vide</a:t>
            </a:r>
            <a:endParaRPr lang="lv-LV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297180" y="2249424"/>
            <a:ext cx="11635740" cy="4325112"/>
          </a:xfrm>
        </p:spPr>
        <p:txBody>
          <a:bodyPr/>
          <a:lstStyle/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zglītojamajiem tiek nodrošināta individuāla pieeja, atbilstoši katra izglītojamā specifiskajām vajadzībām, kas sevī ietver:</a:t>
            </a:r>
          </a:p>
          <a:p>
            <a:pPr lvl="1" algn="just"/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valificēts un pieredzes bagāts personāls,</a:t>
            </a:r>
          </a:p>
          <a:p>
            <a:pPr lvl="1" algn="just"/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tbilstoši mācību apstākļi, pielāgotas pedagoģiskās metodes,</a:t>
            </a:r>
          </a:p>
          <a:p>
            <a:pPr lvl="1" algn="just"/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ietiekami resursi.</a:t>
            </a:r>
          </a:p>
          <a:p>
            <a:pPr lvl="1" algn="just"/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ides pieejamība – pacēlāji, lifti abos mācību korpusos.</a:t>
            </a:r>
          </a:p>
          <a:p>
            <a:pPr lvl="1"/>
            <a:endParaRPr lang="lv-LV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5101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09600" y="1128508"/>
            <a:ext cx="10972800" cy="656823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Nepieciešamie dokumenti, stājoties skolā:</a:t>
            </a:r>
            <a:endParaRPr lang="lv-LV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297180" y="1493949"/>
            <a:ext cx="11635740" cy="5080587"/>
          </a:xfrm>
        </p:spPr>
        <p:txBody>
          <a:bodyPr/>
          <a:lstStyle/>
          <a:p>
            <a:pPr lvl="1"/>
            <a:endParaRPr lang="lv-LV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  <p:sp>
        <p:nvSpPr>
          <p:cNvPr id="4" name="Taisnstūris 3"/>
          <p:cNvSpPr/>
          <p:nvPr/>
        </p:nvSpPr>
        <p:spPr>
          <a:xfrm>
            <a:off x="278130" y="1901816"/>
            <a:ext cx="11635740" cy="4227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Jāuzrāda pase;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Dzīves vietas deklarācija;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Dokuments, kas apliecina iepriekš iegūto izglītību;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Ģimenes ārsta izziņa (veidlapa Nr.27/u) ar atzinumu: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 nav noteikta invaliditāte, tad par personas pašreizējo stāvokli ar norādi par speciālo vajadzību un atļauju apgūt konkrēto profesiju; 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 vēlas mācīties izglītības programmā “Virtuves darbinieks”, tad atļauja strādāt ar pārtikas produktiem;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Veselības un darbspēju ekspertīzes ārstu komisijas invaliditātes izziņa (DEAK), invalīda apliecības kopija;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foto(3x4);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Bāreņiem – bāreņu apliecības kopija;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Personīgais bankas konta numurs (stipendijas ieskaitīšanai).</a:t>
            </a:r>
            <a:endParaRPr lang="lv-LV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17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Kā mūs atrast?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atura vietturis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1" y="2517808"/>
            <a:ext cx="5449610" cy="3226169"/>
          </a:xfrm>
        </p:spPr>
      </p:pic>
      <p:sp>
        <p:nvSpPr>
          <p:cNvPr id="11" name="Satura vietturis 10"/>
          <p:cNvSpPr>
            <a:spLocks noGrp="1"/>
          </p:cNvSpPr>
          <p:nvPr>
            <p:ph sz="half" idx="2"/>
          </p:nvPr>
        </p:nvSpPr>
        <p:spPr>
          <a:xfrm>
            <a:off x="6197600" y="1957589"/>
            <a:ext cx="5384800" cy="4633711"/>
          </a:xfrm>
        </p:spPr>
        <p:txBody>
          <a:bodyPr/>
          <a:lstStyle/>
          <a:p>
            <a:pPr algn="just"/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Adrese: Smiltenes tehnikums Alsviķu teritoriālā struktūrvienība, Alsviķi, Alsviķu pagasts, Alūksnes novads, LV-4333</a:t>
            </a:r>
          </a:p>
          <a:p>
            <a:pPr marL="109728" indent="0" algn="just">
              <a:buNone/>
            </a:pPr>
            <a:endParaRPr lang="lv-LV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Tālr.  26158008</a:t>
            </a:r>
          </a:p>
          <a:p>
            <a:pPr algn="just"/>
            <a:endParaRPr lang="lv-LV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://smiltenestehnikums.lv/index.php/alsvikji</a:t>
            </a:r>
            <a:endParaRPr lang="lv-LV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E-pasts: 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arodskola@alsviki.lv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lv-LV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Dokumentu iesniegšana līdz 2021. gada </a:t>
            </a:r>
            <a:r>
              <a:rPr lang="lv-LV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lv-LV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augustam!</a:t>
            </a:r>
            <a:endParaRPr lang="lv-LV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0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4"/>
          <p:cNvSpPr>
            <a:spLocks noGrp="1"/>
          </p:cNvSpPr>
          <p:nvPr>
            <p:ph type="title"/>
          </p:nvPr>
        </p:nvSpPr>
        <p:spPr>
          <a:xfrm>
            <a:off x="635358" y="4873645"/>
            <a:ext cx="10972800" cy="1069848"/>
          </a:xfrm>
        </p:spPr>
        <p:txBody>
          <a:bodyPr>
            <a:normAutofit/>
          </a:bodyPr>
          <a:lstStyle/>
          <a:p>
            <a:pPr algn="ctr"/>
            <a:r>
              <a:rPr lang="lv-LV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Amats ir pamats!</a:t>
            </a:r>
            <a:endParaRPr lang="lv-LV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11" y="806850"/>
            <a:ext cx="7554094" cy="366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43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Speciālās vajadzības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Speciālās vajadzības</a:t>
            </a:r>
            <a:r>
              <a:rPr lang="lv-LV" dirty="0"/>
              <a:t>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nepieciešamība saņemt tāda veida atbalstu un rehabilitāciju, kas rada iespēju izglītojamajam apgūt izglītības programmu, ņemot vērā viņa veselības stāvokli, spējas un attīstības līmeni.</a:t>
            </a:r>
          </a:p>
          <a:p>
            <a:pPr algn="just"/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Izglītojamais ar speciālām vajadzībām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personas, kas dažādu cēloņu dēļ ieguvuši invaliditāti, gan arī tādi izglītojamie, kuriem ir konstatēti attīstības, uzvedības vai psihiskie traucējumi, bet invaliditāte nav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noteikta.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7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09599" y="976562"/>
            <a:ext cx="11380631" cy="1066800"/>
          </a:xfrm>
        </p:spPr>
        <p:txBody>
          <a:bodyPr rtlCol="0">
            <a:normAutofit/>
          </a:bodyPr>
          <a:lstStyle/>
          <a:p>
            <a:pPr algn="ctr" rtl="0"/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Kāds ir mūsu struktūrvienības izglītojamais?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491579"/>
              </p:ext>
            </p:extLst>
          </p:nvPr>
        </p:nvGraphicFramePr>
        <p:xfrm>
          <a:off x="506568" y="2043362"/>
          <a:ext cx="11238964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467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097110" y="638422"/>
            <a:ext cx="8229600" cy="846931"/>
          </a:xfrm>
        </p:spPr>
        <p:txBody>
          <a:bodyPr/>
          <a:lstStyle/>
          <a:p>
            <a:pPr algn="ctr"/>
            <a:r>
              <a:rPr lang="lv-LV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Izglītojamie 2020./</a:t>
            </a:r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2021.m.g</a:t>
            </a:r>
            <a:r>
              <a:rPr lang="lv-LV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Satura vietturis 12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0"/>
          <a:ext cx="8579296" cy="47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811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Izglītojamie 2020./2021.m.g</a:t>
            </a:r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15944"/>
              </p:ext>
            </p:extLst>
          </p:nvPr>
        </p:nvGraphicFramePr>
        <p:xfrm>
          <a:off x="1981200" y="2636912"/>
          <a:ext cx="8363272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18"/>
                <a:gridCol w="2090818"/>
                <a:gridCol w="2090818"/>
                <a:gridCol w="20908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Skaits</a:t>
                      </a:r>
                      <a:endParaRPr lang="lv-LV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Vidējais</a:t>
                      </a:r>
                      <a:r>
                        <a:rPr lang="lv-LV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vecums</a:t>
                      </a:r>
                      <a:endParaRPr lang="lv-LV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Jaunākais/</a:t>
                      </a:r>
                    </a:p>
                    <a:p>
                      <a:pPr algn="ctr"/>
                      <a:r>
                        <a:rPr lang="lv-LV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vecākais</a:t>
                      </a:r>
                      <a:endParaRPr lang="lv-LV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Nepilngadīgie</a:t>
                      </a:r>
                      <a:endParaRPr lang="lv-LV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4400" dirty="0" smtClean="0">
                          <a:latin typeface="+mj-lt"/>
                        </a:rPr>
                        <a:t>125</a:t>
                      </a:r>
                      <a:endParaRPr lang="lv-LV" sz="4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4400" dirty="0" smtClean="0">
                          <a:latin typeface="+mj-lt"/>
                        </a:rPr>
                        <a:t>27</a:t>
                      </a:r>
                      <a:endParaRPr lang="lv-LV" sz="4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4400" dirty="0" smtClean="0">
                          <a:latin typeface="+mj-lt"/>
                        </a:rPr>
                        <a:t>16/60</a:t>
                      </a:r>
                      <a:endParaRPr lang="lv-LV" sz="4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4400" dirty="0" smtClean="0">
                          <a:latin typeface="+mj-lt"/>
                        </a:rPr>
                        <a:t>15</a:t>
                      </a:r>
                      <a:endParaRPr lang="lv-LV" sz="4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00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1187448" cy="1066800"/>
          </a:xfrm>
        </p:spPr>
        <p:txBody>
          <a:bodyPr rtlCol="0">
            <a:normAutofit/>
          </a:bodyPr>
          <a:lstStyle/>
          <a:p>
            <a:pPr algn="ctr" rtl="0"/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2021./2022. m. g. uzņemam: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atura vietturis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lv-LV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irtuves darbiniekus – 2 gadi;</a:t>
            </a:r>
          </a:p>
          <a:p>
            <a:r>
              <a:rPr lang="lv-LV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lv-LV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oksnes materiāla apstrādātājus – 2 gadi;</a:t>
            </a:r>
          </a:p>
          <a:p>
            <a:r>
              <a:rPr lang="lv-LV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lv-LV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ārzkopjus – 3 gadi;</a:t>
            </a:r>
          </a:p>
          <a:p>
            <a:r>
              <a:rPr lang="lv-LV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v-LV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pavu labotājus </a:t>
            </a:r>
            <a:r>
              <a:rPr lang="lv-LV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 gadi;</a:t>
            </a:r>
          </a:p>
          <a:p>
            <a:r>
              <a:rPr lang="lv-LV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apdares darbu strādniekus (JAUNUMS) – 3 gadi.</a:t>
            </a:r>
          </a:p>
          <a:p>
            <a:endParaRPr lang="lv-LV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1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1187448" cy="1066800"/>
          </a:xfrm>
        </p:spPr>
        <p:txBody>
          <a:bodyPr rtlCol="0">
            <a:normAutofit/>
          </a:bodyPr>
          <a:lstStyle/>
          <a:p>
            <a:pPr algn="ctr" rtl="0"/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Virtuves darbinieks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atura vietturis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ēdienu gatavošanas 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tehnoloģiju</a:t>
            </a:r>
          </a:p>
          <a:p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ēdienkartes </a:t>
            </a:r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sastādīšanas noteikumus, uzskaiti un 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kalkulāciju</a:t>
            </a:r>
          </a:p>
          <a:p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pārtikas </a:t>
            </a:r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produktu 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zinības</a:t>
            </a:r>
          </a:p>
          <a:p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uztura </a:t>
            </a:r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fizioloģiju, sanitāriju un 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higiēnu</a:t>
            </a:r>
          </a:p>
          <a:p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ēdināšanas </a:t>
            </a:r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uzņēmuma 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aprīkojumu</a:t>
            </a:r>
            <a:endParaRPr lang="lv-LV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viesu apkalpošanas pamatus</a:t>
            </a:r>
          </a:p>
          <a:p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saskarsmi</a:t>
            </a:r>
          </a:p>
          <a:p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datorzinības</a:t>
            </a:r>
            <a:endParaRPr lang="lv-LV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70" y="3473890"/>
            <a:ext cx="4005578" cy="300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0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1187448" cy="1066800"/>
          </a:xfrm>
        </p:spPr>
        <p:txBody>
          <a:bodyPr rtlCol="0">
            <a:normAutofit/>
          </a:bodyPr>
          <a:lstStyle/>
          <a:p>
            <a:pPr algn="ctr" rtl="0"/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Koksnes materiāla apstrādātājs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atura vietturis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individuālu </a:t>
            </a:r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izstrādājumu 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izgatavošanu</a:t>
            </a:r>
          </a:p>
          <a:p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kokrūpniecības </a:t>
            </a:r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nozares uzņēmuma pamatprocesus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izstrādājumu </a:t>
            </a:r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nemehanizētu 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apdari</a:t>
            </a:r>
          </a:p>
          <a:p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palīgdarbus </a:t>
            </a:r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griezējinstrumentu 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apkopēm</a:t>
            </a:r>
          </a:p>
          <a:p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nemehanizētu </a:t>
            </a:r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koksnes 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līmēšanu</a:t>
            </a:r>
          </a:p>
          <a:p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iniciatīvu </a:t>
            </a:r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uzņēmējdarbību,</a:t>
            </a:r>
          </a:p>
          <a:p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sociālās </a:t>
            </a:r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pilsoniskās 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prasmes,</a:t>
            </a:r>
          </a:p>
          <a:p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zaļās </a:t>
            </a:r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prasmes</a:t>
            </a:r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111" y="3459050"/>
            <a:ext cx="4827441" cy="299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2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1187448" cy="1066800"/>
          </a:xfrm>
        </p:spPr>
        <p:txBody>
          <a:bodyPr rtlCol="0">
            <a:normAutofit/>
          </a:bodyPr>
          <a:lstStyle/>
          <a:p>
            <a:pPr algn="ctr" rtl="0"/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Apavu labotāji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atura vietturis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apavu labošanas 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tehnoloģija</a:t>
            </a:r>
          </a:p>
          <a:p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iekārtu mācība</a:t>
            </a:r>
          </a:p>
          <a:p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ateriālmācība</a:t>
            </a:r>
          </a:p>
          <a:p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onstruēšana</a:t>
            </a:r>
          </a:p>
          <a:p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apavu labošana</a:t>
            </a:r>
          </a:p>
          <a:p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tehniskā grafika</a:t>
            </a:r>
          </a:p>
          <a:p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sabiedrība </a:t>
            </a:r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cilvēka drošība</a:t>
            </a:r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324" y="2539980"/>
            <a:ext cx="5612303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4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mācības prezentācij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23_TF03460604" id="{6CBC89B9-0A53-4D94-A94D-30727AA8260E}" vid="{E91B4772-144A-4584-8F3F-C1A6B4D28BAD}"/>
    </a:ext>
  </a:extLst>
</a:theme>
</file>

<file path=ppt/theme/theme2.xml><?xml version="1.0" encoding="utf-8"?>
<a:theme xmlns:a="http://schemas.openxmlformats.org/drawingml/2006/main" name="Office dizains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Apmācības prezentācija</Template>
  <TotalTime>428</TotalTime>
  <Words>1053</Words>
  <Application>Microsoft Office PowerPoint</Application>
  <PresentationFormat>Platekrāna</PresentationFormat>
  <Paragraphs>149</Paragraphs>
  <Slides>17</Slides>
  <Notes>10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17</vt:i4>
      </vt:variant>
    </vt:vector>
  </HeadingPairs>
  <TitlesOfParts>
    <vt:vector size="24" baseType="lpstr">
      <vt:lpstr>Arial</vt:lpstr>
      <vt:lpstr>Calibri</vt:lpstr>
      <vt:lpstr>Georgia</vt:lpstr>
      <vt:lpstr>Symbol</vt:lpstr>
      <vt:lpstr>Times New Roman</vt:lpstr>
      <vt:lpstr>Wingdings 2</vt:lpstr>
      <vt:lpstr>Apmācības prezentācija</vt:lpstr>
      <vt:lpstr>Smiltenes tehnikums  Alsviķu teritoriālā struktūrvienība</vt:lpstr>
      <vt:lpstr>Speciālās vajadzības</vt:lpstr>
      <vt:lpstr>Kāds ir mūsu struktūrvienības izglītojamais?</vt:lpstr>
      <vt:lpstr>Izglītojamie 2020./2021.m.g.</vt:lpstr>
      <vt:lpstr>Izglītojamie 2020./2021.m.g.</vt:lpstr>
      <vt:lpstr>2021./2022. m. g. uzņemam:</vt:lpstr>
      <vt:lpstr>Virtuves darbinieks</vt:lpstr>
      <vt:lpstr>Koksnes materiāla apstrādātājs</vt:lpstr>
      <vt:lpstr>Apavu labotāji</vt:lpstr>
      <vt:lpstr>Dārzkopis</vt:lpstr>
      <vt:lpstr>Apdares darbu strādnieks</vt:lpstr>
      <vt:lpstr>Atbalsta personāls:</vt:lpstr>
      <vt:lpstr>Atbalsta pasākumi:</vt:lpstr>
      <vt:lpstr>Iekļaujoša mācību vide</vt:lpstr>
      <vt:lpstr>Nepieciešamie dokumenti, stājoties skolā:</vt:lpstr>
      <vt:lpstr>Kā mūs atrast?</vt:lpstr>
      <vt:lpstr>Amats ir pamats!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Smiltenes tehnikums  Alsviķu teritoriālā struktūrvienība</dc:title>
  <dc:creator>dace.kimele@outlook.lv</dc:creator>
  <cp:lastModifiedBy>dace.kimele@outlook.lv</cp:lastModifiedBy>
  <cp:revision>39</cp:revision>
  <dcterms:created xsi:type="dcterms:W3CDTF">2021-04-13T17:36:27Z</dcterms:created>
  <dcterms:modified xsi:type="dcterms:W3CDTF">2021-08-02T07:36:03Z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